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34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1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1C75DCA-6216-4B07-B8E1-685CC8979CB2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s-VE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CE6A429-0B06-4B5A-8D3C-CCAC499BB721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C75DCA-6216-4B07-B8E1-685CC8979CB2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6A429-0B06-4B5A-8D3C-CCAC499BB721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1C75DCA-6216-4B07-B8E1-685CC8979CB2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CE6A429-0B06-4B5A-8D3C-CCAC499BB721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C75DCA-6216-4B07-B8E1-685CC8979CB2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6A429-0B06-4B5A-8D3C-CCAC499BB721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1C75DCA-6216-4B07-B8E1-685CC8979CB2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CE6A429-0B06-4B5A-8D3C-CCAC499BB721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C75DCA-6216-4B07-B8E1-685CC8979CB2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6A429-0B06-4B5A-8D3C-CCAC499BB721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C75DCA-6216-4B07-B8E1-685CC8979CB2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6A429-0B06-4B5A-8D3C-CCAC499BB721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C75DCA-6216-4B07-B8E1-685CC8979CB2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6A429-0B06-4B5A-8D3C-CCAC499BB721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1C75DCA-6216-4B07-B8E1-685CC8979CB2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V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6A429-0B06-4B5A-8D3C-CCAC499BB721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C75DCA-6216-4B07-B8E1-685CC8979CB2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6A429-0B06-4B5A-8D3C-CCAC499BB721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C75DCA-6216-4B07-B8E1-685CC8979CB2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6A429-0B06-4B5A-8D3C-CCAC499BB721}" type="slidenum">
              <a:rPr lang="es-VE" smtClean="0"/>
              <a:pPr/>
              <a:t>‹Nº›</a:t>
            </a:fld>
            <a:endParaRPr lang="es-VE"/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1" name="30 Marcador de texto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1C75DCA-6216-4B07-B8E1-685CC8979CB2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s-VE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CE6A429-0B06-4B5A-8D3C-CCAC499BB721}" type="slidenum">
              <a:rPr lang="es-VE" smtClean="0"/>
              <a:pPr/>
              <a:t>‹Nº›</a:t>
            </a:fld>
            <a:endParaRPr lang="es-V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ABUSO</a:t>
            </a:r>
            <a:endParaRPr lang="es-VE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QUINTO ASPECTO CRITICO</a:t>
            </a:r>
            <a:endParaRPr lang="es-V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ABUSO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VE" dirty="0" smtClean="0"/>
              <a:t>El abuso es un gran problema en todas las culturas y en todos los niveles económicos, y sí, en la Iglesia cristiana también, incluyendo la nuestra.</a:t>
            </a:r>
          </a:p>
          <a:p>
            <a:endParaRPr lang="es-VE" dirty="0" smtClean="0"/>
          </a:p>
          <a:p>
            <a:r>
              <a:rPr lang="es-VE" dirty="0" smtClean="0"/>
              <a:t>Violencia Domestica, incesto, violación, y maltrato son todas cargas muy comunes que lleva la mujer. </a:t>
            </a:r>
          </a:p>
          <a:p>
            <a:pPr>
              <a:buNone/>
            </a:pPr>
            <a:endParaRPr lang="es-VE" dirty="0" smtClean="0"/>
          </a:p>
          <a:p>
            <a:r>
              <a:rPr lang="es-VE" dirty="0" smtClean="0"/>
              <a:t>Maltrato físico, sexual,  psicológico y de otra naturaleza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abuso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VE" dirty="0" smtClean="0"/>
              <a:t>Le sucede a las niñas, adolescentes, solteras, y mujeres adultas casadas, y mujeres</a:t>
            </a:r>
          </a:p>
          <a:p>
            <a:pPr>
              <a:buNone/>
            </a:pPr>
            <a:r>
              <a:rPr lang="es-VE" dirty="0" smtClean="0"/>
              <a:t>   mayores.</a:t>
            </a:r>
          </a:p>
          <a:p>
            <a:endParaRPr lang="es-VE" dirty="0" smtClean="0"/>
          </a:p>
          <a:p>
            <a:r>
              <a:rPr lang="es-VE" dirty="0" smtClean="0"/>
              <a:t> Ningún estrato de la sociedad es inmune a la epidemia de la violencia.</a:t>
            </a:r>
          </a:p>
          <a:p>
            <a:r>
              <a:rPr lang="es-VE" dirty="0" smtClean="0"/>
              <a:t>La </a:t>
            </a:r>
            <a:r>
              <a:rPr lang="es-VE" dirty="0" err="1" smtClean="0"/>
              <a:t>amniosíntesis</a:t>
            </a:r>
            <a:r>
              <a:rPr lang="es-VE" dirty="0" smtClean="0"/>
              <a:t> selectiva es una práctica común en algunas partes del mundo.</a:t>
            </a:r>
          </a:p>
          <a:p>
            <a:endParaRPr lang="es-VE" dirty="0" smtClean="0"/>
          </a:p>
          <a:p>
            <a:r>
              <a:rPr lang="es-VE" dirty="0" smtClean="0"/>
              <a:t>Es una forma violenta de discriminación en contra de una criatura hembra. </a:t>
            </a:r>
          </a:p>
          <a:p>
            <a:endParaRPr lang="es-VE" dirty="0" smtClean="0"/>
          </a:p>
          <a:p>
            <a:endParaRPr lang="es-V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abuso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VE" dirty="0" smtClean="0"/>
              <a:t>En algunos lugares de Asia del Sur, el índice de la mortandad entre las niñas por</a:t>
            </a:r>
          </a:p>
          <a:p>
            <a:pPr>
              <a:buNone/>
            </a:pPr>
            <a:r>
              <a:rPr lang="es-VE" dirty="0" smtClean="0"/>
              <a:t>   debajo de los cinco años es más alta que la de los niños por debajo de esa misma edad.</a:t>
            </a:r>
          </a:p>
          <a:p>
            <a:pPr>
              <a:buNone/>
            </a:pPr>
            <a:endParaRPr lang="es-VE" dirty="0" smtClean="0"/>
          </a:p>
          <a:p>
            <a:r>
              <a:rPr lang="es-VE" dirty="0" smtClean="0"/>
              <a:t> Esto está cercanamente ligada a la falta de alimentación y cuidado de la salud de las niñas, quienes ya tienen un status de poco valor.</a:t>
            </a:r>
          </a:p>
          <a:p>
            <a:endParaRPr lang="es-VE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abuso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VE" dirty="0" smtClean="0"/>
              <a:t>El incesto, y la pornografía infantil, la venta de niñas para la prostitución, y el matrimonio pre-arreglado, son condiciones para el abuso y la tortura.</a:t>
            </a:r>
          </a:p>
          <a:p>
            <a:pPr>
              <a:buNone/>
            </a:pPr>
            <a:endParaRPr lang="es-VE" dirty="0" smtClean="0"/>
          </a:p>
          <a:p>
            <a:r>
              <a:rPr lang="es-VE" dirty="0" smtClean="0"/>
              <a:t> La quema de la novia, violación, la mutilación del genital femenino, y el maltrato psicológico son otros ejemplos de las experiencias comunes de abuso contra</a:t>
            </a:r>
          </a:p>
          <a:p>
            <a:pPr>
              <a:buNone/>
            </a:pPr>
            <a:r>
              <a:rPr lang="es-VE" dirty="0" smtClean="0"/>
              <a:t>   la mujer.</a:t>
            </a:r>
          </a:p>
          <a:p>
            <a:pPr>
              <a:buNone/>
            </a:pPr>
            <a:endParaRPr lang="es-VE" dirty="0" smtClean="0"/>
          </a:p>
          <a:p>
            <a:r>
              <a:rPr lang="es-MX" dirty="0" smtClean="0"/>
              <a:t>Debemos alzar nuestra voz </a:t>
            </a:r>
            <a:endParaRPr lang="es-VE" dirty="0" smtClean="0"/>
          </a:p>
          <a:p>
            <a:endParaRPr lang="es-V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abuso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VE" dirty="0" smtClean="0"/>
              <a:t>El abuso físico ha sido registrado en uno de cada seis embarazos en los Estados Unidos </a:t>
            </a:r>
          </a:p>
          <a:p>
            <a:r>
              <a:rPr lang="es-VE" dirty="0" smtClean="0"/>
              <a:t>Excepto cuando la madre en espera es una adolescente, en la cual el índice de abuso es uno de cada tres embarazos.</a:t>
            </a:r>
          </a:p>
          <a:p>
            <a:r>
              <a:rPr lang="es-VE" dirty="0" smtClean="0"/>
              <a:t> La víctima del abuso aprende a tolerar el abuso y a culparse a sí misma cada vez que ocurre hasta que se rompa su espíritu. </a:t>
            </a:r>
          </a:p>
          <a:p>
            <a:r>
              <a:rPr lang="es-VE" b="1" dirty="0" smtClean="0"/>
              <a:t> </a:t>
            </a:r>
            <a:r>
              <a:rPr lang="es-VE" dirty="0" smtClean="0"/>
              <a:t>Somos cómplices cuando callamos o decimos que no existe en nuestro medio</a:t>
            </a:r>
          </a:p>
          <a:p>
            <a:endParaRPr lang="es-VE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abuso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VE" dirty="0" smtClean="0"/>
              <a:t>La violencia contra la mujer es frecuentemente un pecado secreto</a:t>
            </a:r>
          </a:p>
          <a:p>
            <a:r>
              <a:rPr lang="es-VE" dirty="0" smtClean="0"/>
              <a:t>Pero debemos estar claros que es una violación directa de la conducta de una vida Cristo céntrica</a:t>
            </a:r>
          </a:p>
          <a:p>
            <a:endParaRPr lang="es-VE" dirty="0" smtClean="0"/>
          </a:p>
          <a:p>
            <a:r>
              <a:rPr lang="es-VE" dirty="0" smtClean="0"/>
              <a:t>Por lo tanto, la tolerancia del abuso en la iglesia es negar a Cristo.</a:t>
            </a:r>
          </a:p>
          <a:p>
            <a:pPr>
              <a:buNone/>
            </a:pPr>
            <a:endParaRPr lang="es-VE" dirty="0" smtClean="0"/>
          </a:p>
          <a:p>
            <a:r>
              <a:rPr lang="es-VE" b="1" dirty="0" smtClean="0"/>
              <a:t> </a:t>
            </a:r>
            <a:r>
              <a:rPr lang="es-VE" dirty="0" smtClean="0"/>
              <a:t>Está ocurriendo cada vez en números mayores en nuestro entorno religioso</a:t>
            </a:r>
          </a:p>
          <a:p>
            <a:endParaRPr lang="es-VE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Ideas para el ministerio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s-VE" sz="12800" dirty="0" smtClean="0"/>
              <a:t>Seminarios sobre el abuso</a:t>
            </a:r>
          </a:p>
          <a:p>
            <a:r>
              <a:rPr lang="es-VE" sz="12800" dirty="0" smtClean="0"/>
              <a:t>Refugios para mujeres</a:t>
            </a:r>
          </a:p>
          <a:p>
            <a:r>
              <a:rPr lang="es-VE" sz="12800" dirty="0" smtClean="0"/>
              <a:t>Grupos de apoyo</a:t>
            </a:r>
          </a:p>
          <a:p>
            <a:r>
              <a:rPr lang="es-VE" sz="12800" dirty="0" smtClean="0"/>
              <a:t>Seminarios para la Sanación.</a:t>
            </a:r>
          </a:p>
          <a:p>
            <a:r>
              <a:rPr lang="es-VE" sz="12800" dirty="0" smtClean="0"/>
              <a:t>Conocimiento oficial de la posición oficial de la iglesia mundial, con respecto a</a:t>
            </a:r>
          </a:p>
          <a:p>
            <a:pPr>
              <a:buNone/>
            </a:pPr>
            <a:r>
              <a:rPr lang="es-VE" sz="12800" dirty="0" smtClean="0"/>
              <a:t>   este flagelo</a:t>
            </a:r>
          </a:p>
          <a:p>
            <a:r>
              <a:rPr lang="es-VE" sz="12800" dirty="0" smtClean="0"/>
              <a:t>Diseminación de libros, literatura o trípticos adventistas y de otros autores sobre el abuso</a:t>
            </a:r>
          </a:p>
          <a:p>
            <a:endParaRPr lang="es-VE" sz="12800" dirty="0" smtClean="0"/>
          </a:p>
          <a:p>
            <a:pPr>
              <a:buNone/>
            </a:pPr>
            <a:r>
              <a:rPr lang="es-VE" sz="12800" dirty="0" smtClean="0"/>
              <a:t> </a:t>
            </a:r>
          </a:p>
          <a:p>
            <a:pPr>
              <a:buNone/>
            </a:pPr>
            <a:r>
              <a:rPr lang="es-VE" sz="5100" dirty="0" smtClean="0"/>
              <a:t> </a:t>
            </a:r>
          </a:p>
          <a:p>
            <a:endParaRPr lang="es-VE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Ideas para el ministerio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Conocer las leyes del país en cuanto a este flagelo</a:t>
            </a:r>
          </a:p>
          <a:p>
            <a:r>
              <a:rPr lang="es-MX" dirty="0" smtClean="0"/>
              <a:t>Solo Cristo hace a una mujer libre y este es nuestro fin último</a:t>
            </a:r>
          </a:p>
          <a:p>
            <a:r>
              <a:rPr lang="es-MX" dirty="0" smtClean="0"/>
              <a:t>Liberarnos como facilitadoras de los mitos respecto al abuso</a:t>
            </a:r>
          </a:p>
          <a:p>
            <a:r>
              <a:rPr lang="es-MX" dirty="0" smtClean="0"/>
              <a:t>A nivel mundial la iglesia ha dicho “Basta Ya” terminemos con esto</a:t>
            </a:r>
          </a:p>
          <a:p>
            <a:r>
              <a:rPr lang="es-MX" dirty="0" err="1" smtClean="0"/>
              <a:t>Enditnow</a:t>
            </a:r>
            <a:endParaRPr lang="es-VE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17</TotalTime>
  <Words>475</Words>
  <Application>Microsoft Office PowerPoint</Application>
  <PresentationFormat>Presentación en pantalla (4:3)</PresentationFormat>
  <Paragraphs>57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Opulento</vt:lpstr>
      <vt:lpstr>ABUSO</vt:lpstr>
      <vt:lpstr>ABUSO</vt:lpstr>
      <vt:lpstr>abuso</vt:lpstr>
      <vt:lpstr>abuso</vt:lpstr>
      <vt:lpstr>abuso</vt:lpstr>
      <vt:lpstr>abuso</vt:lpstr>
      <vt:lpstr>abuso</vt:lpstr>
      <vt:lpstr>Ideas para el ministerio</vt:lpstr>
      <vt:lpstr>Ideas para el ministerio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ABUSO</dc:title>
  <dc:creator>Pr Josney</dc:creator>
  <cp:lastModifiedBy>Pr Josney</cp:lastModifiedBy>
  <cp:revision>1</cp:revision>
  <dcterms:created xsi:type="dcterms:W3CDTF">2010-10-15T12:29:42Z</dcterms:created>
  <dcterms:modified xsi:type="dcterms:W3CDTF">2011-04-04T23:17:33Z</dcterms:modified>
</cp:coreProperties>
</file>