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2" r:id="rId3"/>
    <p:sldId id="263" r:id="rId4"/>
    <p:sldId id="264" r:id="rId5"/>
    <p:sldId id="265" r:id="rId6"/>
  </p:sldIdLst>
  <p:sldSz cx="9144000" cy="6858000" type="screen4x3"/>
  <p:notesSz cx="6858000" cy="9144000"/>
  <p:defaultTextStyle>
    <a:defPPr>
      <a:defRPr lang="es-V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6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Rectángulo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11 Título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5" name="24 Subtítulo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31" name="30 Marcador de fecha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3F60F19E-EB9A-462F-AC17-6F43821AF786}" type="datetimeFigureOut">
              <a:rPr lang="es-VE" smtClean="0"/>
              <a:pPr/>
              <a:t>12/06/2011</a:t>
            </a:fld>
            <a:endParaRPr lang="es-VE"/>
          </a:p>
        </p:txBody>
      </p:sp>
      <p:sp>
        <p:nvSpPr>
          <p:cNvPr id="18" name="1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s-VE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06323BFB-CE31-4CAE-B745-211F2A40A042}" type="slidenum">
              <a:rPr lang="es-VE" smtClean="0"/>
              <a:pPr/>
              <a:t>‹Nº›</a:t>
            </a:fld>
            <a:endParaRPr lang="es-VE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F60F19E-EB9A-462F-AC17-6F43821AF786}" type="datetimeFigureOut">
              <a:rPr lang="es-VE" smtClean="0"/>
              <a:pPr/>
              <a:t>12/06/2011</a:t>
            </a:fld>
            <a:endParaRPr lang="es-V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V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6323BFB-CE31-4CAE-B745-211F2A40A042}" type="slidenum">
              <a:rPr lang="es-VE" smtClean="0"/>
              <a:pPr/>
              <a:t>‹Nº›</a:t>
            </a:fld>
            <a:endParaRPr lang="es-V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3F60F19E-EB9A-462F-AC17-6F43821AF786}" type="datetimeFigureOut">
              <a:rPr lang="es-VE" smtClean="0"/>
              <a:pPr/>
              <a:t>12/06/2011</a:t>
            </a:fld>
            <a:endParaRPr lang="es-V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s-V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06323BFB-CE31-4CAE-B745-211F2A40A042}" type="slidenum">
              <a:rPr lang="es-VE" smtClean="0"/>
              <a:pPr/>
              <a:t>‹Nº›</a:t>
            </a:fld>
            <a:endParaRPr lang="es-V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F60F19E-EB9A-462F-AC17-6F43821AF786}" type="datetimeFigureOut">
              <a:rPr lang="es-VE" smtClean="0"/>
              <a:pPr/>
              <a:t>12/06/2011</a:t>
            </a:fld>
            <a:endParaRPr lang="es-V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V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6323BFB-CE31-4CAE-B745-211F2A40A042}" type="slidenum">
              <a:rPr lang="es-VE" smtClean="0"/>
              <a:pPr/>
              <a:t>‹Nº›</a:t>
            </a:fld>
            <a:endParaRPr lang="es-V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3F60F19E-EB9A-462F-AC17-6F43821AF786}" type="datetimeFigureOut">
              <a:rPr lang="es-VE" smtClean="0"/>
              <a:pPr/>
              <a:t>12/06/2011</a:t>
            </a:fld>
            <a:endParaRPr lang="es-V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s-V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06323BFB-CE31-4CAE-B745-211F2A40A042}" type="slidenum">
              <a:rPr lang="es-VE" smtClean="0"/>
              <a:pPr/>
              <a:t>‹Nº›</a:t>
            </a:fld>
            <a:endParaRPr lang="es-VE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F60F19E-EB9A-462F-AC17-6F43821AF786}" type="datetimeFigureOut">
              <a:rPr lang="es-VE" smtClean="0"/>
              <a:pPr/>
              <a:t>12/06/2011</a:t>
            </a:fld>
            <a:endParaRPr lang="es-VE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VE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6323BFB-CE31-4CAE-B745-211F2A40A042}" type="slidenum">
              <a:rPr lang="es-VE" smtClean="0"/>
              <a:pPr/>
              <a:t>‹Nº›</a:t>
            </a:fld>
            <a:endParaRPr lang="es-V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F60F19E-EB9A-462F-AC17-6F43821AF786}" type="datetimeFigureOut">
              <a:rPr lang="es-VE" smtClean="0"/>
              <a:pPr/>
              <a:t>12/06/2011</a:t>
            </a:fld>
            <a:endParaRPr lang="es-VE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VE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6323BFB-CE31-4CAE-B745-211F2A40A042}" type="slidenum">
              <a:rPr lang="es-VE" smtClean="0"/>
              <a:pPr/>
              <a:t>‹Nº›</a:t>
            </a:fld>
            <a:endParaRPr lang="es-V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F60F19E-EB9A-462F-AC17-6F43821AF786}" type="datetimeFigureOut">
              <a:rPr lang="es-VE" smtClean="0"/>
              <a:pPr/>
              <a:t>12/06/2011</a:t>
            </a:fld>
            <a:endParaRPr lang="es-VE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VE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6323BFB-CE31-4CAE-B745-211F2A40A042}" type="slidenum">
              <a:rPr lang="es-VE" smtClean="0"/>
              <a:pPr/>
              <a:t>‹Nº›</a:t>
            </a:fld>
            <a:endParaRPr lang="es-V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3F60F19E-EB9A-462F-AC17-6F43821AF786}" type="datetimeFigureOut">
              <a:rPr lang="es-VE" smtClean="0"/>
              <a:pPr/>
              <a:t>12/06/2011</a:t>
            </a:fld>
            <a:endParaRPr lang="es-VE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s-VE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6323BFB-CE31-4CAE-B745-211F2A40A042}" type="slidenum">
              <a:rPr lang="es-VE" smtClean="0"/>
              <a:pPr/>
              <a:t>‹Nº›</a:t>
            </a:fld>
            <a:endParaRPr lang="es-V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F60F19E-EB9A-462F-AC17-6F43821AF786}" type="datetimeFigureOut">
              <a:rPr lang="es-VE" smtClean="0"/>
              <a:pPr/>
              <a:t>12/06/2011</a:t>
            </a:fld>
            <a:endParaRPr lang="es-VE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VE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6323BFB-CE31-4CAE-B745-211F2A40A042}" type="slidenum">
              <a:rPr lang="es-VE" smtClean="0"/>
              <a:pPr/>
              <a:t>‹Nº›</a:t>
            </a:fld>
            <a:endParaRPr lang="es-V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Rectángulo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Rectángulo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F60F19E-EB9A-462F-AC17-6F43821AF786}" type="datetimeFigureOut">
              <a:rPr lang="es-VE" smtClean="0"/>
              <a:pPr/>
              <a:t>12/06/2011</a:t>
            </a:fld>
            <a:endParaRPr lang="es-VE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VE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6323BFB-CE31-4CAE-B745-211F2A40A042}" type="slidenum">
              <a:rPr lang="es-VE" smtClean="0"/>
              <a:pPr/>
              <a:t>‹Nº›</a:t>
            </a:fld>
            <a:endParaRPr lang="es-VE"/>
          </a:p>
        </p:txBody>
      </p:sp>
      <p:sp>
        <p:nvSpPr>
          <p:cNvPr id="10" name="9 Marcador de posición de imagen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tángulo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2 Marcador de título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1" name="30 Marcador de texto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27" name="26 Marcador de fecha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3F60F19E-EB9A-462F-AC17-6F43821AF786}" type="datetimeFigureOut">
              <a:rPr lang="es-VE" smtClean="0"/>
              <a:pPr/>
              <a:t>12/06/2011</a:t>
            </a:fld>
            <a:endParaRPr lang="es-VE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s-VE"/>
          </a:p>
        </p:txBody>
      </p:sp>
      <p:sp>
        <p:nvSpPr>
          <p:cNvPr id="16" name="1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06323BFB-CE31-4CAE-B745-211F2A40A042}" type="slidenum">
              <a:rPr lang="es-VE" smtClean="0"/>
              <a:pPr/>
              <a:t>‹Nº›</a:t>
            </a:fld>
            <a:endParaRPr lang="es-V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MX" dirty="0" smtClean="0"/>
              <a:t>SEIS ASPECTOS CRITICOS QUE ENFRENTA LA MUJER</a:t>
            </a:r>
            <a:endParaRPr lang="es-VE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MX" dirty="0" smtClean="0"/>
              <a:t>Pobreza</a:t>
            </a:r>
            <a:endParaRPr lang="es-VE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pobreza</a:t>
            </a:r>
            <a:endParaRPr lang="es-VE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s-VE" dirty="0" smtClean="0"/>
              <a:t>La mayoría de las personas desesperadamente pobres o refugiadas</a:t>
            </a:r>
          </a:p>
          <a:p>
            <a:r>
              <a:rPr lang="es-VE" dirty="0" smtClean="0"/>
              <a:t>en el mundo son mujeres. De acuerdo al Estado del Mundo en 1993, el 25% más rico de la población del mundo absorbe el 90% de los recursos. </a:t>
            </a:r>
          </a:p>
          <a:p>
            <a:r>
              <a:rPr lang="es-VE" dirty="0" smtClean="0"/>
              <a:t>Entre las personas más pobres del mundo están las mujeres. </a:t>
            </a:r>
          </a:p>
          <a:p>
            <a:r>
              <a:rPr lang="es-VE" dirty="0" smtClean="0"/>
              <a:t>La pobreza es una creciente enfermedad social femenina.</a:t>
            </a:r>
          </a:p>
          <a:p>
            <a:pPr>
              <a:buNone/>
            </a:pPr>
            <a:r>
              <a:rPr lang="es-VE" dirty="0" smtClean="0"/>
              <a:t>   De acuerdo a la Organización Internacional del</a:t>
            </a:r>
          </a:p>
          <a:p>
            <a:r>
              <a:rPr lang="es-VE" dirty="0" smtClean="0"/>
              <a:t>Trabajo de las Naciones Unidas, mundialmente las mujeres representan el 50%de la población del mundo, ejercen dos tercios del trabajo pago y no pago, </a:t>
            </a:r>
          </a:p>
          <a:p>
            <a:r>
              <a:rPr lang="es-VE" dirty="0" smtClean="0"/>
              <a:t>Gana el 10% del dinero en el mundo, y son dueñas de 1% de la propiedad del mundo.</a:t>
            </a:r>
          </a:p>
          <a:p>
            <a:endParaRPr lang="es-VE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smtClean="0"/>
              <a:t>FACTORES CLAVES EN LA POBREZA</a:t>
            </a:r>
            <a:endParaRPr lang="es-VE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s-VE" dirty="0" smtClean="0"/>
              <a:t>La pobreza femenina es relacionada con cuatro factores claves:</a:t>
            </a:r>
          </a:p>
          <a:p>
            <a:r>
              <a:rPr lang="es-VE" dirty="0" smtClean="0"/>
              <a:t> El deterioro global en la economía</a:t>
            </a:r>
          </a:p>
          <a:p>
            <a:r>
              <a:rPr lang="es-VE" dirty="0" smtClean="0"/>
              <a:t> La inmigración de áreas rurales a áreas urbanas debido a la degradación ambiental y decadencia en la fertilidad de los suelos que trae el hambre como resultado.</a:t>
            </a:r>
          </a:p>
          <a:p>
            <a:r>
              <a:rPr lang="es-VE" dirty="0" smtClean="0"/>
              <a:t> Conflicto global que resulta en movimientos de refugio, mayormente de mujeres y niños. </a:t>
            </a:r>
          </a:p>
          <a:p>
            <a:r>
              <a:rPr lang="es-VE" dirty="0" smtClean="0"/>
              <a:t> La extendida status femenino como jefe del hogar</a:t>
            </a:r>
          </a:p>
          <a:p>
            <a:endParaRPr lang="es-VE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EL CICLO DE LA POBREZA</a:t>
            </a:r>
            <a:endParaRPr lang="es-VE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s-VE" dirty="0" smtClean="0"/>
              <a:t>Se estima que aproximadamente de un tercio a la mitad, de todos los hogares mundialmente son guiados por las mujeres; un factor mayor para la pobreza, ya que</a:t>
            </a:r>
          </a:p>
          <a:p>
            <a:pPr>
              <a:buNone/>
            </a:pPr>
            <a:r>
              <a:rPr lang="es-VE" dirty="0" smtClean="0"/>
              <a:t>   simplemente, en general, la mujer no gana tanto dinero como el hombre.</a:t>
            </a:r>
          </a:p>
          <a:p>
            <a:pPr>
              <a:buNone/>
            </a:pPr>
            <a:endParaRPr lang="es-VE" dirty="0" smtClean="0"/>
          </a:p>
          <a:p>
            <a:r>
              <a:rPr lang="es-VE" dirty="0" smtClean="0"/>
              <a:t> El Ciclo de la pobreza se estrecha para las mujeres pobres quienes tienen poca educación, pocas  oportunidades de trabajo, y la responsabilidad hacia los hijos que están en crecimiento, sin suficiente recursos.</a:t>
            </a:r>
          </a:p>
          <a:p>
            <a:endParaRPr lang="es-VE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Ideas para este ministerio</a:t>
            </a:r>
            <a:endParaRPr lang="es-VE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s-VE" dirty="0" smtClean="0"/>
              <a:t>Desarrollo de microempresas </a:t>
            </a:r>
          </a:p>
          <a:p>
            <a:r>
              <a:rPr lang="es-VE" dirty="0" smtClean="0"/>
              <a:t>Seminarios y talleres prácticos</a:t>
            </a:r>
          </a:p>
          <a:p>
            <a:r>
              <a:rPr lang="es-VE" dirty="0" smtClean="0"/>
              <a:t> el Manejo de las finanzas</a:t>
            </a:r>
          </a:p>
          <a:p>
            <a:r>
              <a:rPr lang="es-VE" dirty="0" smtClean="0"/>
              <a:t> La jubilación </a:t>
            </a:r>
          </a:p>
          <a:p>
            <a:r>
              <a:rPr lang="es-VE" dirty="0" smtClean="0"/>
              <a:t>Asistencia Profesional</a:t>
            </a:r>
          </a:p>
          <a:p>
            <a:r>
              <a:rPr lang="es-VE" dirty="0" smtClean="0"/>
              <a:t> Manejo del Tiempo</a:t>
            </a:r>
          </a:p>
          <a:p>
            <a:r>
              <a:rPr lang="es-VE" dirty="0" smtClean="0"/>
              <a:t> Presupuesto</a:t>
            </a:r>
          </a:p>
          <a:p>
            <a:r>
              <a:rPr lang="es-VE" dirty="0" smtClean="0"/>
              <a:t>Grupos de apoyo para las Viudas </a:t>
            </a:r>
          </a:p>
          <a:p>
            <a:r>
              <a:rPr lang="es-VE" dirty="0" smtClean="0"/>
              <a:t>Reducción de deudas.</a:t>
            </a:r>
          </a:p>
          <a:p>
            <a:r>
              <a:rPr lang="es-VE" dirty="0" smtClean="0"/>
              <a:t> Escuelas de Arte y Oficio</a:t>
            </a:r>
          </a:p>
          <a:p>
            <a:pPr>
              <a:buNone/>
            </a:pPr>
            <a:r>
              <a:rPr lang="es-VE" dirty="0" smtClean="0"/>
              <a:t> </a:t>
            </a:r>
          </a:p>
          <a:p>
            <a:endParaRPr lang="es-VE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o">
  <a:themeElements>
    <a:clrScheme name="Opulento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o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o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91</TotalTime>
  <Words>331</Words>
  <Application>Microsoft Office PowerPoint</Application>
  <PresentationFormat>Presentación en pantalla (4:3)</PresentationFormat>
  <Paragraphs>33</Paragraphs>
  <Slides>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5</vt:i4>
      </vt:variant>
    </vt:vector>
  </HeadingPairs>
  <TitlesOfParts>
    <vt:vector size="6" baseType="lpstr">
      <vt:lpstr>Opulento</vt:lpstr>
      <vt:lpstr>SEIS ASPECTOS CRITICOS QUE ENFRENTA LA MUJER</vt:lpstr>
      <vt:lpstr>pobreza</vt:lpstr>
      <vt:lpstr>FACTORES CLAVES EN LA POBREZA</vt:lpstr>
      <vt:lpstr>EL CICLO DE LA POBREZA</vt:lpstr>
      <vt:lpstr>Ideas para este ministerio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SEIS ASPECTOS CRITICOS QUE ENFRENTA LA MUJER</dc:title>
  <dc:creator>Pr Josney</dc:creator>
  <cp:lastModifiedBy>Benny</cp:lastModifiedBy>
  <cp:revision>7</cp:revision>
  <dcterms:created xsi:type="dcterms:W3CDTF">2010-10-15T00:10:49Z</dcterms:created>
  <dcterms:modified xsi:type="dcterms:W3CDTF">2011-06-12T23:49:29Z</dcterms:modified>
</cp:coreProperties>
</file>