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80669D4-344A-40DF-9904-70CEDBDC04B5}" type="datetimeFigureOut">
              <a:rPr lang="es-VE" smtClean="0"/>
              <a:pPr/>
              <a:t>04/04/2011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14DEAD-045E-43CF-A97E-0FCDA493A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ANALFABETISMO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TERCER ASPECTO CRITICO</a:t>
            </a:r>
            <a:endParaRPr lang="es-V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Analfabetismo mujeres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499176" cy="4846320"/>
          </a:xfrm>
        </p:spPr>
        <p:txBody>
          <a:bodyPr>
            <a:normAutofit fontScale="92500" lnSpcReduction="10000"/>
          </a:bodyPr>
          <a:lstStyle/>
          <a:p>
            <a:r>
              <a:rPr lang="es-VE" b="1" dirty="0" smtClean="0"/>
              <a:t> </a:t>
            </a:r>
            <a:r>
              <a:rPr lang="es-VE" dirty="0" smtClean="0"/>
              <a:t>En el mundo entero, casi 1 billón de adultos no han experimentado la oportunidad de poder leer;</a:t>
            </a:r>
          </a:p>
          <a:p>
            <a:r>
              <a:rPr lang="es-VE" dirty="0" smtClean="0"/>
              <a:t> Casi tres cuartos de ellos son mujeres.</a:t>
            </a:r>
          </a:p>
          <a:p>
            <a:r>
              <a:rPr lang="es-VE" dirty="0" smtClean="0"/>
              <a:t> Globalmente la falta de educación y el analfabetismo es extenso, con una diferencia marcada entre los países pobres y los de mayores recursos.</a:t>
            </a:r>
          </a:p>
          <a:p>
            <a:r>
              <a:rPr lang="es-VE" dirty="0" smtClean="0"/>
              <a:t> Hasta en los países más aventajados económicamente, en general, las mujeres reciben menos educación y entrenamiento que los varones. </a:t>
            </a:r>
          </a:p>
          <a:p>
            <a:r>
              <a:rPr lang="es-VE" dirty="0" smtClean="0"/>
              <a:t>En Sub-Sahara, África y algunas áreas de Asia del  Sur, tan poco, como el 5-8% de las mujeres tienen habilidades básicas.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ANALFABETISMO MUJERES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427168" cy="4846320"/>
          </a:xfrm>
        </p:spPr>
        <p:txBody>
          <a:bodyPr>
            <a:normAutofit lnSpcReduction="10000"/>
          </a:bodyPr>
          <a:lstStyle/>
          <a:p>
            <a:r>
              <a:rPr lang="es-VE" dirty="0" smtClean="0"/>
              <a:t>El analfabetismo está poderosamente ligada con el bajo status social, la pobreza y la salud deficiente. </a:t>
            </a:r>
          </a:p>
          <a:p>
            <a:r>
              <a:rPr lang="es-VE" dirty="0" smtClean="0"/>
              <a:t>La falta de habilidad educativa atrapa a la mujer en un ciclo de pobreza con opciones limitadas para la mejora económica, sentenciando sus hijos a una pobreza crónica, educación y oportunidades limitadas para el entrenamiento.</a:t>
            </a:r>
          </a:p>
          <a:p>
            <a:r>
              <a:rPr lang="es-VE" dirty="0" smtClean="0"/>
              <a:t> Frecuentemente la única “habilidad” que tiene una mujer pobre, en algunos lugares del mundo, es la de venderse a sí misma.</a:t>
            </a:r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ANALFABETISMO MUJERES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427168" cy="4846320"/>
          </a:xfrm>
        </p:spPr>
        <p:txBody>
          <a:bodyPr>
            <a:normAutofit fontScale="55000" lnSpcReduction="20000"/>
          </a:bodyPr>
          <a:lstStyle/>
          <a:p>
            <a:r>
              <a:rPr lang="es-VE" sz="3400" dirty="0" smtClean="0"/>
              <a:t>Cuando el sexo llega a ser una ficha de negocio para el pan diario y la ignorancia bloquea la oportunidad de escape de la pobreza, el suelo es fértil para el flagelo del SIDA.</a:t>
            </a:r>
          </a:p>
          <a:p>
            <a:endParaRPr lang="es-VE" sz="3400" dirty="0" smtClean="0"/>
          </a:p>
          <a:p>
            <a:r>
              <a:rPr lang="es-VE" sz="3400" dirty="0" smtClean="0"/>
              <a:t>La falta de alfabetización en la mujer es cercanamente asociada también con la creciente mortandad y enfermedad en los niños.</a:t>
            </a:r>
          </a:p>
          <a:p>
            <a:r>
              <a:rPr lang="es-VE" sz="3400" dirty="0" smtClean="0"/>
              <a:t> Si los niños han de vivir y luchar, a la madre hay que ponerle una lámpara a sus pies: la habilidad de la alfabetización. </a:t>
            </a:r>
          </a:p>
          <a:p>
            <a:pPr>
              <a:buNone/>
            </a:pPr>
            <a:endParaRPr lang="es-VE" sz="3400" dirty="0" smtClean="0"/>
          </a:p>
          <a:p>
            <a:r>
              <a:rPr lang="es-VE" sz="3400" dirty="0" smtClean="0"/>
              <a:t> las mujeres analfabetas son bloqueadas y discriminadas al no tener acceso a la lectura de la palabra de Dios.</a:t>
            </a:r>
          </a:p>
          <a:p>
            <a:endParaRPr lang="es-VE" sz="3400" dirty="0" smtClean="0"/>
          </a:p>
          <a:p>
            <a:r>
              <a:rPr lang="es-VE" sz="3400" dirty="0" smtClean="0"/>
              <a:t> Esta barrera paraliza su crecimiento espiritual y la educación espiritual de sus</a:t>
            </a:r>
          </a:p>
          <a:p>
            <a:r>
              <a:rPr lang="es-VE" sz="3400" dirty="0" smtClean="0"/>
              <a:t>hijos.</a:t>
            </a:r>
          </a:p>
          <a:p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IDEAS PARA EL MINISTERIO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s-VE" sz="8600" b="1" dirty="0" smtClean="0"/>
              <a:t> </a:t>
            </a:r>
            <a:r>
              <a:rPr lang="es-VE" sz="8600" dirty="0" smtClean="0"/>
              <a:t>Alfabetización básica</a:t>
            </a:r>
          </a:p>
          <a:p>
            <a:endParaRPr lang="es-VE" sz="8600" dirty="0" smtClean="0"/>
          </a:p>
          <a:p>
            <a:r>
              <a:rPr lang="es-VE" sz="8600" dirty="0" smtClean="0"/>
              <a:t> Tutoría para los exámenes de estado </a:t>
            </a:r>
          </a:p>
          <a:p>
            <a:endParaRPr lang="es-VE" sz="8600" dirty="0" smtClean="0"/>
          </a:p>
          <a:p>
            <a:r>
              <a:rPr lang="es-VE" sz="8600" dirty="0" smtClean="0"/>
              <a:t>Bibliotecas de iglesia </a:t>
            </a:r>
          </a:p>
          <a:p>
            <a:endParaRPr lang="es-VE" sz="8600" dirty="0" smtClean="0"/>
          </a:p>
          <a:p>
            <a:r>
              <a:rPr lang="es-VE" sz="8600" dirty="0" smtClean="0"/>
              <a:t>Clases de computación/sistemas </a:t>
            </a:r>
          </a:p>
          <a:p>
            <a:endParaRPr lang="es-VE" sz="8600" dirty="0" smtClean="0"/>
          </a:p>
          <a:p>
            <a:r>
              <a:rPr lang="es-VE" sz="8600" dirty="0" smtClean="0"/>
              <a:t> Otras ideas que comparta su grupo</a:t>
            </a:r>
            <a:r>
              <a:rPr lang="es-VE" sz="8600" b="1" dirty="0" smtClean="0"/>
              <a:t> </a:t>
            </a:r>
            <a:endParaRPr lang="es-VE" sz="8600" dirty="0" smtClean="0"/>
          </a:p>
          <a:p>
            <a:pPr>
              <a:buNone/>
            </a:pPr>
            <a:r>
              <a:rPr lang="es-VE" b="1" dirty="0" smtClean="0"/>
              <a:t> </a:t>
            </a: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</TotalTime>
  <Words>345</Words>
  <Application>Microsoft Office PowerPoint</Application>
  <PresentationFormat>Presentación en pantalla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Opulento</vt:lpstr>
      <vt:lpstr>ANALFABETISMO</vt:lpstr>
      <vt:lpstr>Analfabetismo mujeres</vt:lpstr>
      <vt:lpstr>ANALFABETISMO MUJERES</vt:lpstr>
      <vt:lpstr>ANALFABETISMO MUJERES</vt:lpstr>
      <vt:lpstr>IDEAS PARA EL MINISTERIO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ANALFABETISMO</dc:title>
  <dc:creator>Pr Josney</dc:creator>
  <cp:lastModifiedBy>Pr Josney</cp:lastModifiedBy>
  <cp:revision>4</cp:revision>
  <dcterms:created xsi:type="dcterms:W3CDTF">2010-10-15T11:58:28Z</dcterms:created>
  <dcterms:modified xsi:type="dcterms:W3CDTF">2011-04-04T23:19:10Z</dcterms:modified>
</cp:coreProperties>
</file>