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D2F07FE-F622-486C-8BE3-DDB7F9B4F061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798A68-0DDE-46C7-8C36-7B1CC50BEF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Carga laboral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CUARTO ASPECTO CRITICO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JORNADA EXTREMA DE TRABAJO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En todas partes del mundo las mujeres están increíblemente ocupadas. </a:t>
            </a:r>
          </a:p>
          <a:p>
            <a:r>
              <a:rPr lang="es-VE" dirty="0" smtClean="0"/>
              <a:t>Muchas de ellas ahora tienen trabajos de tiempo completo, pero aún tienen responsabilidades para con sus hogares y familias.</a:t>
            </a:r>
          </a:p>
          <a:p>
            <a:r>
              <a:rPr lang="es-VE" dirty="0" smtClean="0"/>
              <a:t> Solo pensemos  en lo que puede significar si deben buscar leña o traer agua desde grandes distancias. </a:t>
            </a:r>
          </a:p>
          <a:p>
            <a:r>
              <a:rPr lang="es-VE" dirty="0" smtClean="0"/>
              <a:t>Las mujeres en países más pobres cumplen 18 horas rutinarias de trabajo, al día.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JORNADA EXTREMA DE TRABAJO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En algunos lugares del mundo, de acuerdo a la Organización de la Agricultura y Alimentación, de las Naciones Unidas, las mujeres ejercen el 90% del trabajo agrícola.</a:t>
            </a:r>
          </a:p>
          <a:p>
            <a:endParaRPr lang="es-VE" dirty="0" smtClean="0"/>
          </a:p>
          <a:p>
            <a:r>
              <a:rPr lang="es-VE" dirty="0" smtClean="0"/>
              <a:t> Frecuentemente se espera que la mujer trabaje un día de pago completo para ayudar en el desarrollo económica de la familia.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Una mujer entonces, se enfrenta con horas adicionales de trabajo doméstico diario y el cuidado de los hijos.</a:t>
            </a:r>
          </a:p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JORNADA EXTREMA DE TRABAJO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A menudo  estas mujeres enfrentan también  un acceso limitado a necesidades básicas de agua y combustible. </a:t>
            </a:r>
          </a:p>
          <a:p>
            <a:endParaRPr lang="es-VE" dirty="0" smtClean="0"/>
          </a:p>
          <a:p>
            <a:r>
              <a:rPr lang="es-VE" dirty="0" smtClean="0"/>
              <a:t>En muchas partes del mundo, la mujer no</a:t>
            </a:r>
          </a:p>
          <a:p>
            <a:pPr>
              <a:buNone/>
            </a:pPr>
            <a:r>
              <a:rPr lang="es-VE" dirty="0" smtClean="0"/>
              <a:t>  tiene voz ni parte en la distribución de los fondos de la familia para la cual, ellas han aportado.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JORNADA EXTREMA TRABAJO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915928"/>
          </a:xfrm>
        </p:spPr>
        <p:txBody>
          <a:bodyPr>
            <a:normAutofit fontScale="92500" lnSpcReduction="20000"/>
          </a:bodyPr>
          <a:lstStyle/>
          <a:p>
            <a:r>
              <a:rPr lang="es-VE" dirty="0" smtClean="0"/>
              <a:t>En el mundo afluente, los días largos de trabajo también afecta a la mujer con fuertes expectativas en cuanto a la ejecución de su labor.</a:t>
            </a:r>
          </a:p>
          <a:p>
            <a:r>
              <a:rPr lang="es-VE" dirty="0" smtClean="0"/>
              <a:t> También tiene que mantener la integridad de la familia, balancear las expectativas de la sociedad para mantener una familia intacta y saludable </a:t>
            </a:r>
          </a:p>
          <a:p>
            <a:r>
              <a:rPr lang="es-VE" dirty="0" smtClean="0"/>
              <a:t>Busca logros en un ambiente de  un mundo de trabajo y de estudios, altamente competitivo 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El resultado es, días largos, descanso y recreación limitado, y poco tiempo para el estudio de la palabra de Dios y devoción personal.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JORNADA EXTREMA DE TRABAJO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¿Cómo podemos ayudar?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¿Esta es una necesidad real?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¿Qué  está haciendo el ministerio de la mujer para alcanzar a estas mujeres?</a:t>
            </a:r>
            <a:endParaRPr lang="es-MX" smtClean="0"/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¿Qué estrategia delineamos hoy que pueda decirnos cómo trabajar por estas mujeres?</a:t>
            </a:r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349</Words>
  <Application>Microsoft Office PowerPoint</Application>
  <PresentationFormat>Presentación en pantalla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Opulento</vt:lpstr>
      <vt:lpstr>Carga laboral</vt:lpstr>
      <vt:lpstr>JORNADA EXTREMA DE TRABAJO</vt:lpstr>
      <vt:lpstr>JORNADA EXTREMA DE TRABAJO</vt:lpstr>
      <vt:lpstr>JORNADA EXTREMA DE TRABAJO</vt:lpstr>
      <vt:lpstr>JORNADA EXTREMA TRABAJO</vt:lpstr>
      <vt:lpstr>JORNADA EXTREMA DE TRABAJO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Carga laboral</dc:title>
  <dc:creator>Pr Josney</dc:creator>
  <cp:lastModifiedBy>Pr Josney</cp:lastModifiedBy>
  <cp:revision>1</cp:revision>
  <dcterms:created xsi:type="dcterms:W3CDTF">2010-10-15T12:15:15Z</dcterms:created>
  <dcterms:modified xsi:type="dcterms:W3CDTF">2011-04-04T23:20:06Z</dcterms:modified>
</cp:coreProperties>
</file>