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4EFB128-5D8C-481E-882E-1533E95F900B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22FFAF-110C-4163-8F10-87EBEBB284B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NECESIDAD DE ORIENTACION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SEXTO ASPECTO</a:t>
            </a:r>
            <a:endParaRPr lang="es-V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Tutoria</a:t>
            </a:r>
            <a:r>
              <a:rPr lang="es-MX" dirty="0" smtClean="0"/>
              <a:t> y entrenamiento en liderazgo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b="1" dirty="0" smtClean="0"/>
              <a:t> </a:t>
            </a:r>
            <a:r>
              <a:rPr lang="es-VE" dirty="0" smtClean="0"/>
              <a:t>Las mujeres aún siguen siendo la minoría</a:t>
            </a:r>
          </a:p>
          <a:p>
            <a:r>
              <a:rPr lang="es-VE" dirty="0" smtClean="0"/>
              <a:t>en el liderazgo de las sociedades, la política, economía e Iglesia. </a:t>
            </a:r>
          </a:p>
          <a:p>
            <a:r>
              <a:rPr lang="es-VE" dirty="0" smtClean="0"/>
              <a:t>A fin de que las mujeres puedan tomar sus lugares y hacer una diferencia, necesitan entrenamiento de liderazgo y tutoría. </a:t>
            </a:r>
          </a:p>
          <a:p>
            <a:r>
              <a:rPr lang="es-VE" dirty="0" smtClean="0"/>
              <a:t>Necesitan oportunidades para el liderazgo y desarrollo de la mujer </a:t>
            </a:r>
          </a:p>
          <a:p>
            <a:r>
              <a:rPr lang="es-VE" dirty="0" smtClean="0"/>
              <a:t>Es un asunto difícil en casi todas las áreas en el mundo, en los negocios, gobierno, y en la iglesia.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Tutoria</a:t>
            </a:r>
            <a:r>
              <a:rPr lang="es-MX" dirty="0" smtClean="0"/>
              <a:t> y entrenamiento en liderazgo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Históricamente, el liderazgo en la Iglesia Adventista ha sido provisto para el </a:t>
            </a:r>
            <a:r>
              <a:rPr lang="es-VE" dirty="0" err="1" smtClean="0"/>
              <a:t>pastorado</a:t>
            </a:r>
            <a:r>
              <a:rPr lang="es-VE" dirty="0" smtClean="0"/>
              <a:t>. 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A través de la experiencia en las juntas y comitivas de la iglesia, asociación, y unión los pastores aprenden como la iglesia conduce sus negocios y llegan a sentirse cómodos en el liderazgo</a:t>
            </a:r>
          </a:p>
          <a:p>
            <a:r>
              <a:rPr lang="es-MX" dirty="0" smtClean="0"/>
              <a:t>Algunas veces las mujeres nos auto-</a:t>
            </a:r>
            <a:r>
              <a:rPr lang="es-MX" dirty="0" err="1" smtClean="0"/>
              <a:t>excluímos</a:t>
            </a:r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Tutoria</a:t>
            </a:r>
            <a:r>
              <a:rPr lang="es-MX" dirty="0" smtClean="0"/>
              <a:t> y entrenamiento en liderazgo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La mayoría de las mujeres no han tenido la ventaja de este tipo de experiencia y entrenamiento. 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Por lo tanto, la mujer hoy día está avanzando a posiciones de liderazgo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 la mayoría necesita entrenamiento especializado.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Tutoria</a:t>
            </a:r>
            <a:r>
              <a:rPr lang="es-MX" dirty="0" smtClean="0"/>
              <a:t> y entrenamiento en liderazgo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355160" cy="4846320"/>
          </a:xfrm>
        </p:spPr>
        <p:txBody>
          <a:bodyPr/>
          <a:lstStyle/>
          <a:p>
            <a:r>
              <a:rPr lang="es-VE" dirty="0" smtClean="0"/>
              <a:t>La iglesia busca incluir más a la mujer y crear un balance en el liderazgo y en las comitivas y juntas en todos los niveles</a:t>
            </a:r>
          </a:p>
          <a:p>
            <a:r>
              <a:rPr lang="es-VE" dirty="0" smtClean="0"/>
              <a:t>Más laicos, incluyendo mujeres, están ocupando sus lugares en estos grupos. </a:t>
            </a:r>
          </a:p>
          <a:p>
            <a:r>
              <a:rPr lang="es-VE" dirty="0" smtClean="0"/>
              <a:t>Las mujeres necesitan entrenamiento y asistencia o consejería y asesoramiento continuos.</a:t>
            </a:r>
          </a:p>
          <a:p>
            <a:r>
              <a:rPr lang="es-VE" dirty="0" smtClean="0"/>
              <a:t> El ministerio de la mujer existe también para esto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IDEAS PARA EL MINISTERIO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b="1" dirty="0" smtClean="0"/>
              <a:t> </a:t>
            </a:r>
            <a:r>
              <a:rPr lang="es-VE" dirty="0" smtClean="0"/>
              <a:t>Entrenamiento en Liderazgo Y Consejería </a:t>
            </a:r>
          </a:p>
          <a:p>
            <a:r>
              <a:rPr lang="es-VE" dirty="0" smtClean="0"/>
              <a:t>Clases de Comunicación </a:t>
            </a:r>
          </a:p>
          <a:p>
            <a:r>
              <a:rPr lang="es-VE" dirty="0" smtClean="0"/>
              <a:t>Seminarios de Procedimientos Parlamentarios</a:t>
            </a:r>
          </a:p>
          <a:p>
            <a:r>
              <a:rPr lang="es-VE" dirty="0" smtClean="0"/>
              <a:t> Comités de Ministerios de la Mujer</a:t>
            </a:r>
          </a:p>
          <a:p>
            <a:r>
              <a:rPr lang="es-VE" dirty="0" smtClean="0"/>
              <a:t> Oportunidades claras de Liderazgo en los grupos pequeños, grupos de apoyo, ministerios especiales y otros.</a:t>
            </a:r>
          </a:p>
          <a:p>
            <a:r>
              <a:rPr lang="es-VE" b="1" i="1" dirty="0" smtClean="0"/>
              <a:t> </a:t>
            </a:r>
            <a:r>
              <a:rPr lang="es-VE" dirty="0" smtClean="0"/>
              <a:t>La certificación en Liderazgo ha sido creada con este fin y es una bendición para toda mujer Adventista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292</Words>
  <Application>Microsoft Office PowerPoint</Application>
  <PresentationFormat>Presentación en pantalla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Opulento</vt:lpstr>
      <vt:lpstr>NECESIDAD DE ORIENTACION</vt:lpstr>
      <vt:lpstr>Tutoria y entrenamiento en liderazgo</vt:lpstr>
      <vt:lpstr>Tutoria y entrenamiento en liderazgo</vt:lpstr>
      <vt:lpstr>Tutoria y entrenamiento en liderazgo</vt:lpstr>
      <vt:lpstr>Tutoria y entrenamiento en liderazgo</vt:lpstr>
      <vt:lpstr>IDEAS PARA EL MINISTERIO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NECESIDAD DE ORIENTACION</dc:title>
  <dc:creator>Pr Josney</dc:creator>
  <cp:lastModifiedBy>Pr Josney</cp:lastModifiedBy>
  <cp:revision>1</cp:revision>
  <dcterms:created xsi:type="dcterms:W3CDTF">2010-10-15T12:47:43Z</dcterms:created>
  <dcterms:modified xsi:type="dcterms:W3CDTF">2011-04-04T23:21:11Z</dcterms:modified>
</cp:coreProperties>
</file>